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enkat praneeth" initials="vp" lastIdx="1" clrIdx="0">
    <p:extLst>
      <p:ext uri="{19B8F6BF-5375-455C-9EA6-DF929625EA0E}">
        <p15:presenceInfo xmlns:p15="http://schemas.microsoft.com/office/powerpoint/2012/main" userId="f67c14b141be7f3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commentAuthors" Target="commentAuthor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jpeg>
</file>

<file path=ppt/media/image2.png>
</file>

<file path=ppt/media/image3.jpeg>
</file>

<file path=ppt/media/image4.jpeg>
</file>

<file path=ppt/media/image5.jpeg>
</file>

<file path=ppt/media/image6.jpe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11/8/2019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image" Target="../media/image2.png"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11/8/2019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8.png"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3" Type="http://schemas.openxmlformats.org/officeDocument/2006/relationships/image" Target="../media/image4.jpeg" /><Relationship Id="rId2" Type="http://schemas.openxmlformats.org/officeDocument/2006/relationships/image" Target="../media/image3.jpeg" /><Relationship Id="rId1" Type="http://schemas.openxmlformats.org/officeDocument/2006/relationships/slideLayout" Target="../slideLayouts/slideLayout2.xml" /><Relationship Id="rId4" Type="http://schemas.openxmlformats.org/officeDocument/2006/relationships/image" Target="../media/image5.jpeg"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image" Target="../media/image6.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D0466-ED23-8A49-9A39-F8EB0293DD27}"/>
              </a:ext>
            </a:extLst>
          </p:cNvPr>
          <p:cNvSpPr>
            <a:spLocks noGrp="1"/>
          </p:cNvSpPr>
          <p:nvPr>
            <p:ph type="ctrTitle"/>
          </p:nvPr>
        </p:nvSpPr>
        <p:spPr>
          <a:xfrm>
            <a:off x="3147783" y="868362"/>
            <a:ext cx="8791575" cy="2387600"/>
          </a:xfrm>
        </p:spPr>
        <p:txBody>
          <a:bodyPr/>
          <a:lstStyle/>
          <a:p>
            <a:r>
              <a:rPr lang="en-GB" b="1">
                <a:solidFill>
                  <a:schemeClr val="accent3"/>
                </a:solidFill>
              </a:rPr>
              <a:t>Project proposal     </a:t>
            </a:r>
            <a:r>
              <a:rPr lang="en-GB" b="1"/>
              <a:t>                  </a:t>
            </a:r>
            <a:r>
              <a:rPr lang="en-GB"/>
              <a:t>( 1</a:t>
            </a:r>
            <a:r>
              <a:rPr lang="en-GB" baseline="30000"/>
              <a:t>st</a:t>
            </a:r>
            <a:r>
              <a:rPr lang="en-GB"/>
              <a:t> semester) </a:t>
            </a:r>
            <a:endParaRPr lang="en-US" b="1"/>
          </a:p>
        </p:txBody>
      </p:sp>
    </p:spTree>
    <p:extLst>
      <p:ext uri="{BB962C8B-B14F-4D97-AF65-F5344CB8AC3E}">
        <p14:creationId xmlns:p14="http://schemas.microsoft.com/office/powerpoint/2010/main" val="14423186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8195D-C5B1-BB40-8E81-2778489FD189}"/>
              </a:ext>
            </a:extLst>
          </p:cNvPr>
          <p:cNvSpPr>
            <a:spLocks noGrp="1"/>
          </p:cNvSpPr>
          <p:nvPr>
            <p:ph type="title"/>
          </p:nvPr>
        </p:nvSpPr>
        <p:spPr/>
        <p:txBody>
          <a:bodyPr/>
          <a:lstStyle/>
          <a:p>
            <a:r>
              <a:rPr lang="en-GB" b="1" i="1"/>
              <a:t>Working video</a:t>
            </a:r>
            <a:endParaRPr lang="en-US" b="1" i="1"/>
          </a:p>
        </p:txBody>
      </p:sp>
      <p:pic>
        <p:nvPicPr>
          <p:cNvPr id="5" name="VID-20190814-WA0004(0).mp4">
            <a:hlinkClick r:id="" action="ppaction://media"/>
            <a:extLst>
              <a:ext uri="{FF2B5EF4-FFF2-40B4-BE49-F238E27FC236}">
                <a16:creationId xmlns:a16="http://schemas.microsoft.com/office/drawing/2014/main" id="{02B40210-A13C-E744-B4BD-8213E83BF0B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960768" y="144905"/>
            <a:ext cx="3692051" cy="6713095"/>
          </a:xfrm>
          <a:prstGeom prst="rect">
            <a:avLst/>
          </a:prstGeom>
        </p:spPr>
      </p:pic>
    </p:spTree>
    <p:extLst>
      <p:ext uri="{BB962C8B-B14F-4D97-AF65-F5344CB8AC3E}">
        <p14:creationId xmlns:p14="http://schemas.microsoft.com/office/powerpoint/2010/main" val="4077544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424D4D-601D-2647-9DC4-C168C1EEE8AE}"/>
              </a:ext>
            </a:extLst>
          </p:cNvPr>
          <p:cNvSpPr>
            <a:spLocks noGrp="1"/>
          </p:cNvSpPr>
          <p:nvPr>
            <p:ph idx="1"/>
          </p:nvPr>
        </p:nvSpPr>
        <p:spPr/>
        <p:txBody>
          <a:bodyPr/>
          <a:lstStyle/>
          <a:p>
            <a:pPr marL="0" indent="0" algn="ctr">
              <a:buNone/>
            </a:pPr>
            <a:r>
              <a:rPr lang="en-GB" sz="8800" b="1" i="1"/>
              <a:t>Thank</a:t>
            </a:r>
          </a:p>
          <a:p>
            <a:pPr marL="0" indent="0" algn="ctr">
              <a:buNone/>
            </a:pPr>
            <a:r>
              <a:rPr lang="en-GB" sz="8800" b="1" i="1"/>
              <a:t>You </a:t>
            </a:r>
          </a:p>
          <a:p>
            <a:pPr marL="0" indent="0" algn="ctr">
              <a:buNone/>
            </a:pPr>
            <a:endParaRPr lang="en-US" b="1" i="1"/>
          </a:p>
        </p:txBody>
      </p:sp>
    </p:spTree>
    <p:extLst>
      <p:ext uri="{BB962C8B-B14F-4D97-AF65-F5344CB8AC3E}">
        <p14:creationId xmlns:p14="http://schemas.microsoft.com/office/powerpoint/2010/main" val="4138348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16993-69CA-134F-9C5F-3C06C88D9F1C}"/>
              </a:ext>
            </a:extLst>
          </p:cNvPr>
          <p:cNvSpPr>
            <a:spLocks noGrp="1"/>
          </p:cNvSpPr>
          <p:nvPr>
            <p:ph type="title"/>
          </p:nvPr>
        </p:nvSpPr>
        <p:spPr>
          <a:xfrm>
            <a:off x="1141413" y="618518"/>
            <a:ext cx="9905998" cy="1478570"/>
          </a:xfrm>
        </p:spPr>
        <p:txBody>
          <a:bodyPr/>
          <a:lstStyle/>
          <a:p>
            <a:r>
              <a:rPr lang="en-GB" b="1"/>
              <a:t>Title:- </a:t>
            </a:r>
            <a:r>
              <a:rPr lang="en-GB" i="1"/>
              <a:t>SMART  wear for blind </a:t>
            </a:r>
            <a:endParaRPr lang="en-US" b="1"/>
          </a:p>
        </p:txBody>
      </p:sp>
      <p:sp>
        <p:nvSpPr>
          <p:cNvPr id="3" name="Content Placeholder 2">
            <a:extLst>
              <a:ext uri="{FF2B5EF4-FFF2-40B4-BE49-F238E27FC236}">
                <a16:creationId xmlns:a16="http://schemas.microsoft.com/office/drawing/2014/main" id="{7D4C52DC-1316-A642-822B-F456445D6C50}"/>
              </a:ext>
            </a:extLst>
          </p:cNvPr>
          <p:cNvSpPr>
            <a:spLocks noGrp="1"/>
          </p:cNvSpPr>
          <p:nvPr>
            <p:ph idx="1"/>
          </p:nvPr>
        </p:nvSpPr>
        <p:spPr>
          <a:xfrm>
            <a:off x="1141413" y="2249487"/>
            <a:ext cx="9905999" cy="3541714"/>
          </a:xfrm>
        </p:spPr>
        <p:txBody>
          <a:bodyPr>
            <a:normAutofit fontScale="92500"/>
          </a:bodyPr>
          <a:lstStyle/>
          <a:p>
            <a:pPr marL="0" indent="0">
              <a:buNone/>
            </a:pPr>
            <a:r>
              <a:rPr lang="en-GB" b="1"/>
              <a:t>PURPOSE:</a:t>
            </a:r>
            <a:r>
              <a:rPr lang="en-GB">
                <a:solidFill>
                  <a:schemeClr val="accent3"/>
                </a:solidFill>
                <a:latin typeface="Typonine Sans Regular"/>
              </a:rPr>
              <a:t>Smart wear </a:t>
            </a:r>
            <a:r>
              <a:rPr lang="en-GB" b="0" i="0">
                <a:solidFill>
                  <a:schemeClr val="accent3"/>
                </a:solidFill>
                <a:effectLst/>
                <a:latin typeface="Typonine Sans Regular"/>
              </a:rPr>
              <a:t> for people who are blind is an innovation which helps the blind people to navigate with speed and confidence by detecting the nearby obstacles using the help of ultrasonic waves and notify them with buzzer sound or vibration. They only need to wear this device as a band or cloth.</a:t>
            </a:r>
          </a:p>
          <a:p>
            <a:r>
              <a:rPr lang="en-GB" b="0" i="0">
                <a:solidFill>
                  <a:schemeClr val="accent3"/>
                </a:solidFill>
                <a:effectLst/>
                <a:latin typeface="Typonine Sans Regular"/>
              </a:rPr>
              <a:t>The first wearable technology for people who are blind</a:t>
            </a:r>
          </a:p>
          <a:p>
            <a:r>
              <a:rPr lang="en-GB" b="0" i="0">
                <a:solidFill>
                  <a:schemeClr val="accent3"/>
                </a:solidFill>
                <a:effectLst/>
                <a:latin typeface="Typonine Sans Regular"/>
              </a:rPr>
              <a:t>Using ultrasonic waves to detect the obstacles</a:t>
            </a:r>
          </a:p>
          <a:p>
            <a:r>
              <a:rPr lang="en-GB" b="0" i="0">
                <a:solidFill>
                  <a:schemeClr val="accent3"/>
                </a:solidFill>
                <a:effectLst/>
                <a:latin typeface="Typonine Sans Regular"/>
              </a:rPr>
              <a:t>Notifying the user through vibrations/buzzer sound</a:t>
            </a:r>
          </a:p>
          <a:p>
            <a:pPr marL="0" indent="0">
              <a:buNone/>
            </a:pPr>
            <a:endParaRPr lang="en-US" b="1">
              <a:solidFill>
                <a:schemeClr val="accent3"/>
              </a:solidFill>
            </a:endParaRPr>
          </a:p>
        </p:txBody>
      </p:sp>
    </p:spTree>
    <p:extLst>
      <p:ext uri="{BB962C8B-B14F-4D97-AF65-F5344CB8AC3E}">
        <p14:creationId xmlns:p14="http://schemas.microsoft.com/office/powerpoint/2010/main" val="1801455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6B84664-E9CA-A64D-8479-81355184DE5B}"/>
              </a:ext>
            </a:extLst>
          </p:cNvPr>
          <p:cNvSpPr>
            <a:spLocks noGrp="1"/>
          </p:cNvSpPr>
          <p:nvPr>
            <p:ph idx="1"/>
          </p:nvPr>
        </p:nvSpPr>
        <p:spPr>
          <a:xfrm>
            <a:off x="1141412" y="366738"/>
            <a:ext cx="9905999" cy="5808242"/>
          </a:xfrm>
        </p:spPr>
        <p:txBody>
          <a:bodyPr>
            <a:normAutofit lnSpcReduction="10000"/>
          </a:bodyPr>
          <a:lstStyle/>
          <a:p>
            <a:r>
              <a:rPr lang="en-GB" b="1"/>
              <a:t>COMPONENTS USED:-</a:t>
            </a:r>
          </a:p>
          <a:p>
            <a:r>
              <a:rPr lang="en-GB" b="1"/>
              <a:t>Arduino pro mini 328 5v/16MHz</a:t>
            </a:r>
          </a:p>
          <a:p>
            <a:r>
              <a:rPr lang="en-GB" b="1"/>
              <a:t>Ultrosonic sensor.    </a:t>
            </a:r>
          </a:p>
          <a:p>
            <a:r>
              <a:rPr lang="en-GB" b="1"/>
              <a:t>Vibrating motor. </a:t>
            </a:r>
          </a:p>
          <a:p>
            <a:r>
              <a:rPr lang="en-GB" b="1"/>
              <a:t>Buzzer.</a:t>
            </a:r>
          </a:p>
          <a:p>
            <a:r>
              <a:rPr lang="en-GB" b="1"/>
              <a:t>5mm led . </a:t>
            </a:r>
          </a:p>
          <a:p>
            <a:r>
              <a:rPr lang="en-GB" b="1"/>
              <a:t>Jumper wires. </a:t>
            </a:r>
          </a:p>
          <a:p>
            <a:r>
              <a:rPr lang="en-GB" b="1"/>
              <a:t>Perfboard.</a:t>
            </a:r>
          </a:p>
          <a:p>
            <a:r>
              <a:rPr lang="en-GB" b="1"/>
              <a:t>Switch.</a:t>
            </a:r>
          </a:p>
          <a:p>
            <a:r>
              <a:rPr lang="en-GB" b="1"/>
              <a:t>5v/3.7v battery. </a:t>
            </a:r>
          </a:p>
          <a:p>
            <a:r>
              <a:rPr lang="en-GB" b="1"/>
              <a:t>Male and female headers. </a:t>
            </a:r>
          </a:p>
          <a:p>
            <a:endParaRPr lang="en-GB" b="1"/>
          </a:p>
          <a:p>
            <a:endParaRPr lang="en-GB" b="1"/>
          </a:p>
          <a:p>
            <a:endParaRPr lang="en-GB" b="1"/>
          </a:p>
          <a:p>
            <a:endParaRPr lang="en-GB" b="1"/>
          </a:p>
          <a:p>
            <a:endParaRPr lang="en-GB" i="1">
              <a:solidFill>
                <a:srgbClr val="FF0000"/>
              </a:solidFill>
            </a:endParaRPr>
          </a:p>
          <a:p>
            <a:endParaRPr lang="en-US" i="1">
              <a:solidFill>
                <a:srgbClr val="FF0000"/>
              </a:solidFill>
            </a:endParaRPr>
          </a:p>
        </p:txBody>
      </p:sp>
    </p:spTree>
    <p:extLst>
      <p:ext uri="{BB962C8B-B14F-4D97-AF65-F5344CB8AC3E}">
        <p14:creationId xmlns:p14="http://schemas.microsoft.com/office/powerpoint/2010/main" val="2444509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2A1B65-9D52-E640-B535-44DAE0B271CA}"/>
              </a:ext>
            </a:extLst>
          </p:cNvPr>
          <p:cNvSpPr>
            <a:spLocks noGrp="1"/>
          </p:cNvSpPr>
          <p:nvPr>
            <p:ph idx="1"/>
          </p:nvPr>
        </p:nvSpPr>
        <p:spPr>
          <a:xfrm>
            <a:off x="1520375" y="794314"/>
            <a:ext cx="9905999" cy="3928499"/>
          </a:xfrm>
        </p:spPr>
        <p:txBody>
          <a:bodyPr/>
          <a:lstStyle/>
          <a:p>
            <a:r>
              <a:rPr lang="en-GB"/>
              <a:t>SOFTWARE USED :- Arduino IDE.</a:t>
            </a:r>
          </a:p>
          <a:p>
            <a:r>
              <a:rPr lang="en-GB"/>
              <a:t>BLOCK DIAGRAM:</a:t>
            </a:r>
            <a:endParaRPr lang="en-US"/>
          </a:p>
        </p:txBody>
      </p:sp>
      <p:pic>
        <p:nvPicPr>
          <p:cNvPr id="2" name="Picture 8">
            <a:extLst>
              <a:ext uri="{FF2B5EF4-FFF2-40B4-BE49-F238E27FC236}">
                <a16:creationId xmlns:a16="http://schemas.microsoft.com/office/drawing/2014/main" id="{EB97D8CB-F5EC-CE4C-AB37-57C3F419DFF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213" y="3068374"/>
            <a:ext cx="3312057" cy="21270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2">
            <a:extLst>
              <a:ext uri="{FF2B5EF4-FFF2-40B4-BE49-F238E27FC236}">
                <a16:creationId xmlns:a16="http://schemas.microsoft.com/office/drawing/2014/main" id="{E003BB04-8A3E-DB43-845A-09061F63EC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8307" y="1881673"/>
            <a:ext cx="3915386" cy="4425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10">
            <a:extLst>
              <a:ext uri="{FF2B5EF4-FFF2-40B4-BE49-F238E27FC236}">
                <a16:creationId xmlns:a16="http://schemas.microsoft.com/office/drawing/2014/main" id="{BEB276E1-6490-9247-9E08-EA203272C7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89155" y="3215070"/>
            <a:ext cx="2961546" cy="227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68018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CCF6A-1C8C-A944-AA58-D6060CC63D83}"/>
              </a:ext>
            </a:extLst>
          </p:cNvPr>
          <p:cNvSpPr>
            <a:spLocks noGrp="1"/>
          </p:cNvSpPr>
          <p:nvPr>
            <p:ph type="title"/>
          </p:nvPr>
        </p:nvSpPr>
        <p:spPr/>
        <p:txBody>
          <a:bodyPr>
            <a:normAutofit fontScale="90000"/>
          </a:bodyPr>
          <a:lstStyle/>
          <a:p>
            <a:r>
              <a:rPr lang="en-US"/>
              <a:t>Implementation:-</a:t>
            </a:r>
            <a:br>
              <a:rPr lang="en-US"/>
            </a:br>
            <a:r>
              <a:rPr lang="en-US"/>
              <a:t>Step 1 :circuit connections</a:t>
            </a:r>
            <a:br>
              <a:rPr lang="en-US"/>
            </a:br>
            <a:endParaRPr lang="en-US"/>
          </a:p>
        </p:txBody>
      </p:sp>
      <p:sp>
        <p:nvSpPr>
          <p:cNvPr id="3" name="Content Placeholder 2">
            <a:extLst>
              <a:ext uri="{FF2B5EF4-FFF2-40B4-BE49-F238E27FC236}">
                <a16:creationId xmlns:a16="http://schemas.microsoft.com/office/drawing/2014/main" id="{50B3D5BD-E71D-E944-BC9F-687323DB112B}"/>
              </a:ext>
            </a:extLst>
          </p:cNvPr>
          <p:cNvSpPr>
            <a:spLocks noGrp="1"/>
          </p:cNvSpPr>
          <p:nvPr>
            <p:ph idx="1"/>
          </p:nvPr>
        </p:nvSpPr>
        <p:spPr/>
        <p:txBody>
          <a:bodyPr>
            <a:normAutofit fontScale="47500" lnSpcReduction="20000"/>
          </a:bodyPr>
          <a:lstStyle/>
          <a:p>
            <a:r>
              <a:rPr lang="en-US"/>
              <a:t>Ground of LED, buzzer and vibration motor to GND of arduino</a:t>
            </a:r>
          </a:p>
          <a:p>
            <a:r>
              <a:rPr lang="en-US"/>
              <a:t>+ve of LED and middle leg of switch to Arduino pin 5</a:t>
            </a:r>
          </a:p>
          <a:p>
            <a:r>
              <a:rPr lang="en-US"/>
              <a:t>+ve of Buzzer to first leg of switch</a:t>
            </a:r>
          </a:p>
          <a:p>
            <a:r>
              <a:rPr lang="en-US"/>
              <a:t>+ve of Vibration motor to third leg of switch</a:t>
            </a:r>
          </a:p>
          <a:p>
            <a:r>
              <a:rPr lang="en-US"/>
              <a:t>Ultrasonic sensor</a:t>
            </a:r>
          </a:p>
          <a:p>
            <a:r>
              <a:rPr lang="en-US"/>
              <a:t>Ultrasonic sensor pin VCC - Arduino pin VCC</a:t>
            </a:r>
          </a:p>
          <a:p>
            <a:r>
              <a:rPr lang="en-US"/>
              <a:t>Ultrasonic sensor pin GND - Arduino pin GND</a:t>
            </a:r>
          </a:p>
          <a:p>
            <a:r>
              <a:rPr lang="en-US"/>
              <a:t>Ultrasonic sensor pin Trig - Arduino pin 12</a:t>
            </a:r>
          </a:p>
          <a:p>
            <a:r>
              <a:rPr lang="en-US"/>
              <a:t>Ultrasonic sensor pin Echo - Arduino PIN 12</a:t>
            </a:r>
          </a:p>
          <a:p>
            <a:r>
              <a:rPr lang="en-US"/>
              <a:t>The switch used here is for selecting the mode. ( buzzer or vibration mode.)</a:t>
            </a:r>
          </a:p>
          <a:p>
            <a:r>
              <a:rPr lang="en-US"/>
              <a:t>Figure  Powering the modules - Connect the 4 arduino pro mini to a USB male pin and connect to a power bank. For the module in the hand use a small lithium battery.</a:t>
            </a:r>
          </a:p>
          <a:p>
            <a:endParaRPr lang="en-US"/>
          </a:p>
        </p:txBody>
      </p:sp>
    </p:spTree>
    <p:extLst>
      <p:ext uri="{BB962C8B-B14F-4D97-AF65-F5344CB8AC3E}">
        <p14:creationId xmlns:p14="http://schemas.microsoft.com/office/powerpoint/2010/main" val="600022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8859E-5E9D-3740-AD22-BD2F28471C4A}"/>
              </a:ext>
            </a:extLst>
          </p:cNvPr>
          <p:cNvSpPr>
            <a:spLocks noGrp="1"/>
          </p:cNvSpPr>
          <p:nvPr>
            <p:ph type="title"/>
          </p:nvPr>
        </p:nvSpPr>
        <p:spPr/>
        <p:txBody>
          <a:bodyPr/>
          <a:lstStyle/>
          <a:p>
            <a:r>
              <a:rPr lang="en-US"/>
              <a:t>Step 2:-making of module</a:t>
            </a:r>
            <a:br>
              <a:rPr lang="en-US"/>
            </a:br>
            <a:endParaRPr lang="en-US"/>
          </a:p>
        </p:txBody>
      </p:sp>
      <p:sp>
        <p:nvSpPr>
          <p:cNvPr id="3" name="Content Placeholder 2">
            <a:extLst>
              <a:ext uri="{FF2B5EF4-FFF2-40B4-BE49-F238E27FC236}">
                <a16:creationId xmlns:a16="http://schemas.microsoft.com/office/drawing/2014/main" id="{C48CEA84-FD0E-ED42-BA26-A65E7C57F813}"/>
              </a:ext>
            </a:extLst>
          </p:cNvPr>
          <p:cNvSpPr>
            <a:spLocks noGrp="1"/>
          </p:cNvSpPr>
          <p:nvPr>
            <p:ph idx="1"/>
          </p:nvPr>
        </p:nvSpPr>
        <p:spPr>
          <a:xfrm>
            <a:off x="1141412" y="1381380"/>
            <a:ext cx="9905999" cy="4409821"/>
          </a:xfrm>
        </p:spPr>
        <p:txBody>
          <a:bodyPr>
            <a:normAutofit fontScale="70000" lnSpcReduction="20000"/>
          </a:bodyPr>
          <a:lstStyle/>
          <a:p>
            <a:r>
              <a:rPr lang="en-US"/>
              <a:t>First cut the pref board in 5 X 3 cm dimension and solder the female headers for the Arduino to the board.</a:t>
            </a:r>
          </a:p>
          <a:p>
            <a:r>
              <a:rPr lang="en-US"/>
              <a:t>Then solder the buzzer.</a:t>
            </a:r>
          </a:p>
          <a:p>
            <a:r>
              <a:rPr lang="en-US"/>
              <a:t>Then connect the vibrating motor using the glue gun and solder wires to it.</a:t>
            </a:r>
          </a:p>
          <a:p>
            <a:r>
              <a:rPr lang="en-US"/>
              <a:t>Then connect the LED.</a:t>
            </a:r>
          </a:p>
          <a:p>
            <a:r>
              <a:rPr lang="en-US"/>
              <a:t>Then connect the switch.</a:t>
            </a:r>
          </a:p>
          <a:p>
            <a:r>
              <a:rPr lang="en-US"/>
              <a:t>Then connect header pins for ultrasonic sensors and for battery input.</a:t>
            </a:r>
          </a:p>
          <a:p>
            <a:r>
              <a:rPr lang="en-US"/>
              <a:t>Then solder everything as shown in the circuit diagram.</a:t>
            </a:r>
          </a:p>
          <a:p>
            <a:r>
              <a:rPr lang="en-US"/>
              <a:t>Now connect the Arduino and ultrasonic sensor to the board</a:t>
            </a:r>
          </a:p>
          <a:p>
            <a:r>
              <a:rPr lang="en-US"/>
              <a:t>Also connect the elastic band to all the modules.</a:t>
            </a:r>
          </a:p>
          <a:p>
            <a:r>
              <a:rPr lang="en-US"/>
              <a:t>3 more modules are to be made in the same way us described above, but for the one in the hand, there is a little difference. visit the next step before making that last module.</a:t>
            </a:r>
          </a:p>
          <a:p>
            <a:endParaRPr lang="en-US"/>
          </a:p>
        </p:txBody>
      </p:sp>
    </p:spTree>
    <p:extLst>
      <p:ext uri="{BB962C8B-B14F-4D97-AF65-F5344CB8AC3E}">
        <p14:creationId xmlns:p14="http://schemas.microsoft.com/office/powerpoint/2010/main" val="1143297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91520-6FCF-D143-8127-9A1CA839BE31}"/>
              </a:ext>
            </a:extLst>
          </p:cNvPr>
          <p:cNvSpPr>
            <a:spLocks noGrp="1"/>
          </p:cNvSpPr>
          <p:nvPr>
            <p:ph type="title"/>
          </p:nvPr>
        </p:nvSpPr>
        <p:spPr/>
        <p:txBody>
          <a:bodyPr/>
          <a:lstStyle/>
          <a:p>
            <a:r>
              <a:rPr lang="en-US"/>
              <a:t>Step 3 :- coding of modules</a:t>
            </a:r>
            <a:br>
              <a:rPr lang="en-US"/>
            </a:br>
            <a:endParaRPr lang="en-US"/>
          </a:p>
        </p:txBody>
      </p:sp>
      <p:sp>
        <p:nvSpPr>
          <p:cNvPr id="3" name="Content Placeholder 2">
            <a:extLst>
              <a:ext uri="{FF2B5EF4-FFF2-40B4-BE49-F238E27FC236}">
                <a16:creationId xmlns:a16="http://schemas.microsoft.com/office/drawing/2014/main" id="{1E88C828-5155-B846-8EBE-407FFEAAE53D}"/>
              </a:ext>
            </a:extLst>
          </p:cNvPr>
          <p:cNvSpPr>
            <a:spLocks noGrp="1"/>
          </p:cNvSpPr>
          <p:nvPr>
            <p:ph idx="1"/>
          </p:nvPr>
        </p:nvSpPr>
        <p:spPr>
          <a:xfrm>
            <a:off x="1141412" y="1320257"/>
            <a:ext cx="9905999" cy="4470944"/>
          </a:xfrm>
        </p:spPr>
        <p:txBody>
          <a:bodyPr/>
          <a:lstStyle/>
          <a:p>
            <a:r>
              <a:rPr lang="en-US"/>
              <a:t>Connect the ultrasonic sensor to the board by using 4 jumper cables.</a:t>
            </a:r>
          </a:p>
          <a:p>
            <a:r>
              <a:rPr lang="en-US"/>
              <a:t>Then connect a 3.7 volt mobile battery to this module.</a:t>
            </a:r>
          </a:p>
          <a:p>
            <a:r>
              <a:rPr lang="en-US"/>
              <a:t>Then connect the elastic band as shown in the figure.</a:t>
            </a:r>
          </a:p>
          <a:p>
            <a:endParaRPr lang="en-US"/>
          </a:p>
        </p:txBody>
      </p:sp>
    </p:spTree>
    <p:extLst>
      <p:ext uri="{BB962C8B-B14F-4D97-AF65-F5344CB8AC3E}">
        <p14:creationId xmlns:p14="http://schemas.microsoft.com/office/powerpoint/2010/main" val="11300562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1C193-62E2-CA41-B031-9B6773F9DBA9}"/>
              </a:ext>
            </a:extLst>
          </p:cNvPr>
          <p:cNvSpPr>
            <a:spLocks noGrp="1"/>
          </p:cNvSpPr>
          <p:nvPr>
            <p:ph type="title"/>
          </p:nvPr>
        </p:nvSpPr>
        <p:spPr/>
        <p:txBody>
          <a:bodyPr/>
          <a:lstStyle/>
          <a:p>
            <a:r>
              <a:rPr lang="en-US"/>
              <a:t>Expected results</a:t>
            </a:r>
          </a:p>
        </p:txBody>
      </p:sp>
      <p:sp>
        <p:nvSpPr>
          <p:cNvPr id="3" name="Content Placeholder 2">
            <a:extLst>
              <a:ext uri="{FF2B5EF4-FFF2-40B4-BE49-F238E27FC236}">
                <a16:creationId xmlns:a16="http://schemas.microsoft.com/office/drawing/2014/main" id="{D6D4ABF2-65BC-C040-B280-EB6CB9EDC63C}"/>
              </a:ext>
            </a:extLst>
          </p:cNvPr>
          <p:cNvSpPr>
            <a:spLocks noGrp="1"/>
          </p:cNvSpPr>
          <p:nvPr>
            <p:ph idx="1"/>
          </p:nvPr>
        </p:nvSpPr>
        <p:spPr/>
        <p:txBody>
          <a:bodyPr>
            <a:normAutofit fontScale="92500" lnSpcReduction="10000"/>
          </a:bodyPr>
          <a:lstStyle/>
          <a:p>
            <a:r>
              <a:rPr lang="en-US"/>
              <a:t>This is the first wearable technology for blind people which resolves all the problems of existing technologies. Now a days there are so many instruments and smart devices for visually impaired peoples for navigation but most of them have certain problems for carrying and the major drawbacks is those need a lot of training to use. The one of the main peculiarity of this innovation is, it is affordable for everyone, the total cost being less than $25 (~1500INR). There are no such devices available in the market that can be worn like a cloth and having such a low cost and simplicity. When used on a large scale, with improvements in the prototype, it will drastically benefit the community.</a:t>
            </a:r>
          </a:p>
          <a:p>
            <a:endParaRPr lang="en-US"/>
          </a:p>
        </p:txBody>
      </p:sp>
    </p:spTree>
    <p:extLst>
      <p:ext uri="{BB962C8B-B14F-4D97-AF65-F5344CB8AC3E}">
        <p14:creationId xmlns:p14="http://schemas.microsoft.com/office/powerpoint/2010/main" val="2469624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0EBAB-5FAE-6843-B57B-4A0EC45F9A02}"/>
              </a:ext>
            </a:extLst>
          </p:cNvPr>
          <p:cNvSpPr>
            <a:spLocks noGrp="1"/>
          </p:cNvSpPr>
          <p:nvPr>
            <p:ph type="title"/>
          </p:nvPr>
        </p:nvSpPr>
        <p:spPr/>
        <p:txBody>
          <a:bodyPr/>
          <a:lstStyle/>
          <a:p>
            <a:r>
              <a:rPr lang="en-US"/>
              <a:t>Future expansion of product</a:t>
            </a:r>
            <a:br>
              <a:rPr lang="en-US"/>
            </a:br>
            <a:endParaRPr lang="en-US"/>
          </a:p>
        </p:txBody>
      </p:sp>
      <p:sp>
        <p:nvSpPr>
          <p:cNvPr id="3" name="Content Placeholder 2">
            <a:extLst>
              <a:ext uri="{FF2B5EF4-FFF2-40B4-BE49-F238E27FC236}">
                <a16:creationId xmlns:a16="http://schemas.microsoft.com/office/drawing/2014/main" id="{8A8D9480-0FBE-0146-B601-24A0E6DE8CD5}"/>
              </a:ext>
            </a:extLst>
          </p:cNvPr>
          <p:cNvSpPr>
            <a:spLocks noGrp="1"/>
          </p:cNvSpPr>
          <p:nvPr>
            <p:ph idx="1"/>
          </p:nvPr>
        </p:nvSpPr>
        <p:spPr/>
        <p:txBody>
          <a:bodyPr/>
          <a:lstStyle/>
          <a:p>
            <a:endParaRPr lang="en-US"/>
          </a:p>
          <a:p>
            <a:pPr marL="0" indent="0">
              <a:buNone/>
            </a:pPr>
            <a:endParaRPr lang="en-US"/>
          </a:p>
        </p:txBody>
      </p:sp>
      <p:pic>
        <p:nvPicPr>
          <p:cNvPr id="5" name="Picture 14">
            <a:extLst>
              <a:ext uri="{FF2B5EF4-FFF2-40B4-BE49-F238E27FC236}">
                <a16:creationId xmlns:a16="http://schemas.microsoft.com/office/drawing/2014/main" id="{FB5892ED-9C71-EB4A-A6DF-A5CF671639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7963" y="2643188"/>
            <a:ext cx="4265828" cy="4214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16">
            <a:extLst>
              <a:ext uri="{FF2B5EF4-FFF2-40B4-BE49-F238E27FC236}">
                <a16:creationId xmlns:a16="http://schemas.microsoft.com/office/drawing/2014/main" id="{37E96A4C-C097-9946-A707-E19B15C28D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5999" y="2643188"/>
            <a:ext cx="5704835" cy="3970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208281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Circuit</vt:lpstr>
      <vt:lpstr>Project proposal                       ( 1st semester) </vt:lpstr>
      <vt:lpstr>Title:- SMART  wear for blind </vt:lpstr>
      <vt:lpstr>PowerPoint Presentation</vt:lpstr>
      <vt:lpstr>PowerPoint Presentation</vt:lpstr>
      <vt:lpstr>Implementation:- Step 1 :circuit connections </vt:lpstr>
      <vt:lpstr>Step 2:-making of module </vt:lpstr>
      <vt:lpstr>Step 3 :- coding of modules </vt:lpstr>
      <vt:lpstr>Expected results</vt:lpstr>
      <vt:lpstr>Future expansion of product </vt:lpstr>
      <vt:lpstr>Working video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proposal                       ( 1st semester) </dc:title>
  <dc:creator>venkat praneeth</dc:creator>
  <cp:lastModifiedBy>Unknown User</cp:lastModifiedBy>
  <cp:revision>13</cp:revision>
  <dcterms:created xsi:type="dcterms:W3CDTF">2019-08-20T17:57:02Z</dcterms:created>
  <dcterms:modified xsi:type="dcterms:W3CDTF">2019-11-08T04:56:46Z</dcterms:modified>
</cp:coreProperties>
</file>

<file path=docProps/thumbnail.jpeg>
</file>